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36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16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93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32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5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6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99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86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041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65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83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AAEFE-DA63-4F0D-BF58-DC3E6CACC163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BB927-DAD6-4D3A-9D9C-0EF515FE3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4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8386" t="37569" r="35203" b="22641"/>
          <a:stretch/>
        </p:blipFill>
        <p:spPr>
          <a:xfrm>
            <a:off x="3255818" y="1300951"/>
            <a:ext cx="5365172" cy="45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4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30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235" y="1027906"/>
            <a:ext cx="70555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9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5689" b="58187"/>
          <a:stretch/>
        </p:blipFill>
        <p:spPr>
          <a:xfrm>
            <a:off x="1928340" y="836274"/>
            <a:ext cx="8619499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5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790" t="33565" r="37218" b="25841"/>
          <a:stretch/>
        </p:blipFill>
        <p:spPr>
          <a:xfrm>
            <a:off x="2854036" y="1027906"/>
            <a:ext cx="5929746" cy="54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93" t="33187" r="38001" b="27332"/>
          <a:stretch/>
        </p:blipFill>
        <p:spPr>
          <a:xfrm>
            <a:off x="2895600" y="1027906"/>
            <a:ext cx="6151418" cy="51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6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463" t="36052" r="36030" b="23830"/>
          <a:stretch/>
        </p:blipFill>
        <p:spPr>
          <a:xfrm>
            <a:off x="3089563" y="1017374"/>
            <a:ext cx="5818909" cy="495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0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68" t="36370" r="35851" b="23830"/>
          <a:stretch/>
        </p:blipFill>
        <p:spPr>
          <a:xfrm>
            <a:off x="2812473" y="845758"/>
            <a:ext cx="6109854" cy="49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7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84" t="36689" r="36209" b="23829"/>
          <a:stretch/>
        </p:blipFill>
        <p:spPr>
          <a:xfrm>
            <a:off x="2909454" y="1216209"/>
            <a:ext cx="5278583" cy="4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732" t="39873" r="43373" b="41979"/>
          <a:stretch/>
        </p:blipFill>
        <p:spPr>
          <a:xfrm>
            <a:off x="3449781" y="1534966"/>
            <a:ext cx="4973783" cy="3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3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519987"/>
            <a:ext cx="10515600" cy="1322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8568" t="26318" r="26432" b="32571"/>
          <a:stretch/>
        </p:blipFill>
        <p:spPr>
          <a:xfrm>
            <a:off x="2878111" y="1615737"/>
            <a:ext cx="640080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01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825" t="26255" r="26488" b="33439"/>
          <a:stretch/>
        </p:blipFill>
        <p:spPr>
          <a:xfrm>
            <a:off x="2518348" y="1356316"/>
            <a:ext cx="6685613" cy="4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7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寬螢幕</PresentationFormat>
  <Paragraphs>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3</cp:revision>
  <dcterms:created xsi:type="dcterms:W3CDTF">2019-09-30T06:48:24Z</dcterms:created>
  <dcterms:modified xsi:type="dcterms:W3CDTF">2019-09-30T07:47:09Z</dcterms:modified>
</cp:coreProperties>
</file>